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62" r:id="rId4"/>
    <p:sldId id="264" r:id="rId5"/>
    <p:sldId id="267" r:id="rId6"/>
    <p:sldId id="268" r:id="rId7"/>
    <p:sldId id="277" r:id="rId8"/>
    <p:sldId id="269" r:id="rId9"/>
    <p:sldId id="278" r:id="rId10"/>
    <p:sldId id="279" r:id="rId11"/>
    <p:sldId id="270" r:id="rId12"/>
    <p:sldId id="280" r:id="rId13"/>
    <p:sldId id="271" r:id="rId14"/>
    <p:sldId id="281" r:id="rId15"/>
    <p:sldId id="282" r:id="rId16"/>
    <p:sldId id="273" r:id="rId17"/>
    <p:sldId id="283" r:id="rId18"/>
    <p:sldId id="272" r:id="rId19"/>
    <p:sldId id="275" r:id="rId20"/>
    <p:sldId id="299" r:id="rId21"/>
    <p:sldId id="274" r:id="rId22"/>
    <p:sldId id="300" r:id="rId23"/>
    <p:sldId id="284" r:id="rId24"/>
    <p:sldId id="285" r:id="rId25"/>
    <p:sldId id="286" r:id="rId26"/>
    <p:sldId id="301" r:id="rId27"/>
    <p:sldId id="287" r:id="rId28"/>
    <p:sldId id="302" r:id="rId29"/>
    <p:sldId id="304" r:id="rId30"/>
    <p:sldId id="306" r:id="rId31"/>
    <p:sldId id="305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5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47CFD9-001C-4783-9DB7-F2D5CAABC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85" y="2837026"/>
            <a:ext cx="3313630" cy="225989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38300" y="1393637"/>
            <a:ext cx="891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Tutorial</a:t>
            </a: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Neverland_LY</a:t>
            </a:r>
            <a:endParaRPr lang="zh-CN" altLang="en-US" sz="2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70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03200"/>
            <a:ext cx="114300" cy="4699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3B6D8-8D63-4A7E-8CD4-4A9C041F3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494" y="263496"/>
            <a:ext cx="512182" cy="3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3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EEC26B-9F66-4897-B10E-38C5B71C5BEB}"/>
              </a:ext>
            </a:extLst>
          </p:cNvPr>
          <p:cNvSpPr txBox="1"/>
          <p:nvPr userDrawn="1"/>
        </p:nvSpPr>
        <p:spPr>
          <a:xfrm>
            <a:off x="1638300" y="2767280"/>
            <a:ext cx="891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22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1841-B16F-4E31-9E66-E36DEC1798AD}" type="datetimeFigureOut">
              <a:rPr lang="zh-CN" altLang="en-US" smtClean="0"/>
              <a:t>2018/10/2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E3E29-9E2C-4954-994C-A2237C7DB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800002SvKfG2TWjPe">
            <a:hlinkClick r:id="" action="ppaction://media"/>
            <a:extLst>
              <a:ext uri="{FF2B5EF4-FFF2-40B4-BE49-F238E27FC236}">
                <a16:creationId xmlns:a16="http://schemas.microsoft.com/office/drawing/2014/main" id="{800C1185-57BE-43B9-9502-D0C482361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0773" y="24895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607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3171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005016-5D94-4048-9F46-F563E82DD019}"/>
              </a:ext>
            </a:extLst>
          </p:cNvPr>
          <p:cNvSpPr txBox="1"/>
          <p:nvPr/>
        </p:nvSpPr>
        <p:spPr>
          <a:xfrm>
            <a:off x="676086" y="4381744"/>
            <a:ext cx="1098556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F56AC-3994-47CD-8E9F-2BA84751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71" y="1477353"/>
            <a:ext cx="6743683" cy="2393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18BE70-7DFA-4E84-A457-9B02FEAD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72" y="3916183"/>
            <a:ext cx="6743682" cy="27226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02709C-3FE5-41AC-9402-5E32CF4A8165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操作：打开网页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setting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界面，选择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SSH and GPS keys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操作：复制密钥并创建，最终结果如图所示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36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本地仓库与远程仓库的关联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126805-EBC9-425E-8974-7E3C1A797C5F}"/>
              </a:ext>
            </a:extLst>
          </p:cNvPr>
          <p:cNvSpPr txBox="1"/>
          <p:nvPr/>
        </p:nvSpPr>
        <p:spPr>
          <a:xfrm>
            <a:off x="676086" y="699760"/>
            <a:ext cx="9540810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目的：通过关联，可以随时进行本地与远程仓库的交互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克隆远程仓库到本地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myGit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直接关联远程仓库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git@github.com/Neverland1026/GithubTutorial.git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myGit git@github.com/Neverland1026/GithubTutorial.git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F440C-BE51-4C1C-83A7-AF723F44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64" y="3137047"/>
            <a:ext cx="6114071" cy="36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32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在默认分支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上新建文件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E:\Git-Tutorial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进入工作区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克隆项目到本地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GithubTutorial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GithubTutorial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c1_content &gt;&gt;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，亦可以用其他方法新建，如：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添加至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区，查看状态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c1”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提交至本地仓库，亦可直接运行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提交到远程仓库，语法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6AF0543-BDC0-41DE-92DD-0F7B5BAC218E}"/>
              </a:ext>
            </a:extLst>
          </p:cNvPr>
          <p:cNvSpPr/>
          <p:nvPr/>
        </p:nvSpPr>
        <p:spPr>
          <a:xfrm>
            <a:off x="10248903" y="520661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096501" y="446048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483720" y="485236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EA9246-17E1-4A08-B9C8-6AF0C6F9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8" y="4030494"/>
            <a:ext cx="9230599" cy="19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c2_content &gt;&gt; c2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c3_content &gt;&gt; c3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c2 c3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一起添加至暂存区，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注意单个添加和多个添加的区别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c2 c3”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304928" y="4234551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692148" y="46264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21C27-F5CA-4375-8043-AD09AF8A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0" y="3747128"/>
            <a:ext cx="8368923" cy="236919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9559545" y="52686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10175366" y="54645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10416834" y="4995926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17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c4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094289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c4_content &gt;&gt; c4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c4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c4”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–amend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修改刚刚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注意事项：一旦在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或者是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后文件发生了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，那么一律用</a:t>
            </a:r>
            <a:r>
              <a:rPr lang="zh-CN" altLang="en-US" sz="1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跳过暂存语句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-a -m “update”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进行提交，相当于先执行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499634" y="4680974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886854" y="507286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8862569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9478390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9719858" y="5154422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0612AD0-674C-40BA-8596-01A4E969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1" y="3985317"/>
            <a:ext cx="8010621" cy="2529333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CBB7439-3D1E-4246-A852-3DB4CB561935}"/>
              </a:ext>
            </a:extLst>
          </p:cNvPr>
          <p:cNvSpPr/>
          <p:nvPr/>
        </p:nvSpPr>
        <p:spPr>
          <a:xfrm>
            <a:off x="10645815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6AC719-2062-4712-8710-F3F2FE68E664}"/>
              </a:ext>
            </a:extLst>
          </p:cNvPr>
          <p:cNvCxnSpPr>
            <a:cxnSpLocks/>
          </p:cNvCxnSpPr>
          <p:nvPr/>
        </p:nvCxnSpPr>
        <p:spPr>
          <a:xfrm flipH="1">
            <a:off x="10404347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newfolder/c6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 newfolder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新建一个文件夹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newfolder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c5_content &gt;&gt; c5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c6_content &gt;&gt; c6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..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newfolder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跟踪文件夹（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newfolder/c5 newfolder/c6”</a:t>
            </a:r>
            <a:endParaRPr lang="en-US" altLang="zh-CN" sz="14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26461B-FAD9-4B14-ACE3-7CB357B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7" y="4228780"/>
            <a:ext cx="6675240" cy="232460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82747D-1112-40E1-BF3F-1A1CC23FB7DE}"/>
              </a:ext>
            </a:extLst>
          </p:cNvPr>
          <p:cNvSpPr/>
          <p:nvPr/>
        </p:nvSpPr>
        <p:spPr>
          <a:xfrm>
            <a:off x="10191018" y="473985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6381A99-CA2B-4C8B-B580-F5C0F7CFCB86}"/>
              </a:ext>
            </a:extLst>
          </p:cNvPr>
          <p:cNvSpPr/>
          <p:nvPr/>
        </p:nvSpPr>
        <p:spPr>
          <a:xfrm>
            <a:off x="10578238" y="513935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9B9A49-1F1B-4107-8A0C-6C3F79EFAE0F}"/>
              </a:ext>
            </a:extLst>
          </p:cNvPr>
          <p:cNvSpPr/>
          <p:nvPr/>
        </p:nvSpPr>
        <p:spPr>
          <a:xfrm>
            <a:off x="7662818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D956B68-5393-46CB-9932-84405A2E438F}"/>
              </a:ext>
            </a:extLst>
          </p:cNvPr>
          <p:cNvCxnSpPr>
            <a:cxnSpLocks/>
            <a:stCxn id="23" idx="1"/>
            <a:endCxn id="16" idx="3"/>
          </p:cNvCxnSpPr>
          <p:nvPr/>
        </p:nvCxnSpPr>
        <p:spPr>
          <a:xfrm flipH="1">
            <a:off x="8278639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88166B-F10E-4523-8036-90A089471E68}"/>
              </a:ext>
            </a:extLst>
          </p:cNvPr>
          <p:cNvGrpSpPr/>
          <p:nvPr/>
        </p:nvGrpSpPr>
        <p:grpSpPr>
          <a:xfrm>
            <a:off x="8520107" y="5508847"/>
            <a:ext cx="684489" cy="937260"/>
            <a:chOff x="10311170" y="5558790"/>
            <a:chExt cx="684489" cy="93726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35A9D8E-17A0-430B-A363-5DB82DAFF1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8A67933-31B8-4BEC-AAF9-0CA59C50C95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908D8806-79E5-4754-BED6-F3BF8AB0C76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24EF449-38EF-42B7-8FC6-8F5DCB2FDD5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F6FD18E-AC0F-48C0-99FC-F0BB05BFC19C}"/>
              </a:ext>
            </a:extLst>
          </p:cNvPr>
          <p:cNvSpPr/>
          <p:nvPr/>
        </p:nvSpPr>
        <p:spPr>
          <a:xfrm>
            <a:off x="9446064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77C534-66B4-443B-B9F9-2BF369BE269B}"/>
              </a:ext>
            </a:extLst>
          </p:cNvPr>
          <p:cNvCxnSpPr>
            <a:cxnSpLocks/>
          </p:cNvCxnSpPr>
          <p:nvPr/>
        </p:nvCxnSpPr>
        <p:spPr>
          <a:xfrm flipH="1">
            <a:off x="920459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074E9F-422C-4046-865F-D55422AD4459}"/>
              </a:ext>
            </a:extLst>
          </p:cNvPr>
          <p:cNvGrpSpPr/>
          <p:nvPr/>
        </p:nvGrpSpPr>
        <p:grpSpPr>
          <a:xfrm>
            <a:off x="10302924" y="5508847"/>
            <a:ext cx="684489" cy="937260"/>
            <a:chOff x="10311170" y="5558790"/>
            <a:chExt cx="684489" cy="93726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62F62FE-479A-4571-8907-AFD1C6815B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3DF2A973-09B0-4C78-A70F-61E3F86E7124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c5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796FDF2-C902-4443-BADD-AF2182213AB3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c6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856D502-68AB-471F-AC6C-8DC611D0FD7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C9BBE4-D303-423E-BCBF-07BCAB021F20}"/>
              </a:ext>
            </a:extLst>
          </p:cNvPr>
          <p:cNvCxnSpPr>
            <a:cxnSpLocks/>
          </p:cNvCxnSpPr>
          <p:nvPr/>
        </p:nvCxnSpPr>
        <p:spPr>
          <a:xfrm flipH="1">
            <a:off x="1006145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143666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方式一：先删除远程仓库的文件，再手动删除本地仓库的文件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–r --cached newfolder/c5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代表远程，该命令只删除远程仓库的文件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remote newfolder/c5”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删除后一定要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，否则远程不会有响应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进入本地文件夹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rm –f c5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手动删除文件，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代表强制删除（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最后退出来，随时使其位于工作目录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FD367C-9454-4C82-8BC0-D6E67B4D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1" y="3874163"/>
            <a:ext cx="5615316" cy="251969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0551919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0939139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713246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748287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989755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915712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674244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806847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772572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457061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69810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531533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049788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方式二：先删除本地仓库的文件，再删除远程仓库的文件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newfolder/c6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该命令只删除本地仓库文件，不删除本地文件；一次性全部删除命令为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* -r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newfolder/c6”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操作只是执行对文件快照的操作，所以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分支指针仍然是向后移动，而不是向前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1128362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1515582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685205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467871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709339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63529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393828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526431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492156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176645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417684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251117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6312F4C-5B63-4538-857C-5469C05C123D}"/>
              </a:ext>
            </a:extLst>
          </p:cNvPr>
          <p:cNvSpPr/>
          <p:nvPr/>
        </p:nvSpPr>
        <p:spPr>
          <a:xfrm>
            <a:off x="11274543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DA88A9-DF9A-4796-8DC2-E08CB5964A75}"/>
              </a:ext>
            </a:extLst>
          </p:cNvPr>
          <p:cNvCxnSpPr>
            <a:cxnSpLocks/>
          </p:cNvCxnSpPr>
          <p:nvPr/>
        </p:nvCxnSpPr>
        <p:spPr>
          <a:xfrm flipH="1">
            <a:off x="11033505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D5B9D62-6F87-4F10-A501-E044F600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3" y="4095839"/>
            <a:ext cx="6371729" cy="20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分支上新建分支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FB205-657B-4B8B-8EA2-226DE43FDDE3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等价于先执行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branch1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branch1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c7_content &gt;&gt;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c7”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自动在远程新建分支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并添加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F2413E6-2B1E-4894-A744-9053827D7A50}"/>
              </a:ext>
            </a:extLst>
          </p:cNvPr>
          <p:cNvSpPr/>
          <p:nvPr/>
        </p:nvSpPr>
        <p:spPr>
          <a:xfrm>
            <a:off x="6463032" y="366736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D3603151-9A49-4028-A520-AB457F267860}"/>
              </a:ext>
            </a:extLst>
          </p:cNvPr>
          <p:cNvSpPr/>
          <p:nvPr/>
        </p:nvSpPr>
        <p:spPr>
          <a:xfrm>
            <a:off x="6894814" y="4059246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3ABC96B-3760-4BE0-B7EC-2465C850DAF9}"/>
              </a:ext>
            </a:extLst>
          </p:cNvPr>
          <p:cNvSpPr/>
          <p:nvPr/>
        </p:nvSpPr>
        <p:spPr>
          <a:xfrm>
            <a:off x="2231282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F93D69-38F0-4ADA-ADA8-76114B5F6FF7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flipH="1">
            <a:off x="2847103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378375-2DAA-4032-B468-4D1678C0507F}"/>
              </a:ext>
            </a:extLst>
          </p:cNvPr>
          <p:cNvGrpSpPr/>
          <p:nvPr/>
        </p:nvGrpSpPr>
        <p:grpSpPr>
          <a:xfrm>
            <a:off x="3088571" y="4159627"/>
            <a:ext cx="684489" cy="937260"/>
            <a:chOff x="10311170" y="5558790"/>
            <a:chExt cx="684489" cy="93726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D48088D-DCC6-44BE-8AB8-4E0357516D0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F47E54EA-6464-4950-9D9C-6B5E7E7C60A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3B86C8DA-20DB-4DD4-8912-4E55C686BE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B814872-F8A6-4A75-8DCA-5220C7FB8BCC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7D99EE-96A5-4D58-821D-C28AFECFE811}"/>
              </a:ext>
            </a:extLst>
          </p:cNvPr>
          <p:cNvSpPr/>
          <p:nvPr/>
        </p:nvSpPr>
        <p:spPr>
          <a:xfrm>
            <a:off x="4014528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6209EF6-DC17-4BA3-B494-C59670479694}"/>
              </a:ext>
            </a:extLst>
          </p:cNvPr>
          <p:cNvCxnSpPr>
            <a:cxnSpLocks/>
          </p:cNvCxnSpPr>
          <p:nvPr/>
        </p:nvCxnSpPr>
        <p:spPr>
          <a:xfrm flipH="1">
            <a:off x="3773060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5C5ED6-11F8-4DB7-B337-DDF307807BD5}"/>
              </a:ext>
            </a:extLst>
          </p:cNvPr>
          <p:cNvGrpSpPr/>
          <p:nvPr/>
        </p:nvGrpSpPr>
        <p:grpSpPr>
          <a:xfrm>
            <a:off x="4905663" y="4187621"/>
            <a:ext cx="615822" cy="870240"/>
            <a:chOff x="10368305" y="5593551"/>
            <a:chExt cx="615822" cy="87024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8003AAC-C889-4C7F-8E34-8A0FF1DC32E7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93D5C05-3541-4AC0-A7A8-DEB49D56D2B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EA03B17-FECB-4CB0-897C-7A8FEA5DF225}"/>
              </a:ext>
            </a:extLst>
          </p:cNvPr>
          <p:cNvSpPr/>
          <p:nvPr/>
        </p:nvSpPr>
        <p:spPr>
          <a:xfrm>
            <a:off x="4871388" y="41596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7113C4A-2EB9-4773-8226-049715CBF0E0}"/>
              </a:ext>
            </a:extLst>
          </p:cNvPr>
          <p:cNvCxnSpPr>
            <a:cxnSpLocks/>
          </p:cNvCxnSpPr>
          <p:nvPr/>
        </p:nvCxnSpPr>
        <p:spPr>
          <a:xfrm flipH="1">
            <a:off x="5555877" y="46312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66A26D8-9BE1-49D2-A7AA-11A36349E7BF}"/>
              </a:ext>
            </a:extLst>
          </p:cNvPr>
          <p:cNvSpPr/>
          <p:nvPr/>
        </p:nvSpPr>
        <p:spPr>
          <a:xfrm>
            <a:off x="5796916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E25406-1E1B-496B-AC94-A9CC1A8B50AB}"/>
              </a:ext>
            </a:extLst>
          </p:cNvPr>
          <p:cNvCxnSpPr>
            <a:cxnSpLocks/>
            <a:stCxn id="45" idx="1"/>
            <a:endCxn id="40" idx="3"/>
          </p:cNvCxnSpPr>
          <p:nvPr/>
        </p:nvCxnSpPr>
        <p:spPr>
          <a:xfrm flipH="1">
            <a:off x="4630349" y="46282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5BD04C6-C0FA-4AF3-9DBD-1A2CE0F0C094}"/>
              </a:ext>
            </a:extLst>
          </p:cNvPr>
          <p:cNvSpPr/>
          <p:nvPr/>
        </p:nvSpPr>
        <p:spPr>
          <a:xfrm>
            <a:off x="6653775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D2FFB57-D118-4D4B-A680-6944360FFEDB}"/>
              </a:ext>
            </a:extLst>
          </p:cNvPr>
          <p:cNvCxnSpPr>
            <a:cxnSpLocks/>
          </p:cNvCxnSpPr>
          <p:nvPr/>
        </p:nvCxnSpPr>
        <p:spPr>
          <a:xfrm flipH="1">
            <a:off x="6412737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AE90B27-8E06-4AC6-9DE3-DBC000A1E631}"/>
              </a:ext>
            </a:extLst>
          </p:cNvPr>
          <p:cNvSpPr/>
          <p:nvPr/>
        </p:nvSpPr>
        <p:spPr>
          <a:xfrm>
            <a:off x="7511064" y="50578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EA41B87-3D3B-4A85-9263-16D579EDCEB7}"/>
              </a:ext>
            </a:extLst>
          </p:cNvPr>
          <p:cNvCxnSpPr>
            <a:cxnSpLocks/>
            <a:stCxn id="51" idx="1"/>
            <a:endCxn id="49" idx="2"/>
          </p:cNvCxnSpPr>
          <p:nvPr/>
        </p:nvCxnSpPr>
        <p:spPr>
          <a:xfrm flipH="1" flipV="1">
            <a:off x="6961686" y="48242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下 52">
            <a:extLst>
              <a:ext uri="{FF2B5EF4-FFF2-40B4-BE49-F238E27FC236}">
                <a16:creationId xmlns:a16="http://schemas.microsoft.com/office/drawing/2014/main" id="{F8AB7C1E-F544-46FF-8658-387550B280B9}"/>
              </a:ext>
            </a:extLst>
          </p:cNvPr>
          <p:cNvSpPr/>
          <p:nvPr/>
        </p:nvSpPr>
        <p:spPr>
          <a:xfrm rot="10800000">
            <a:off x="7752103" y="54497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6054C14-1D7A-467E-BC21-17F65DCE46A8}"/>
              </a:ext>
            </a:extLst>
          </p:cNvPr>
          <p:cNvSpPr/>
          <p:nvPr/>
        </p:nvSpPr>
        <p:spPr>
          <a:xfrm>
            <a:off x="7320320" y="58039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4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切换回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c8_content &gt;&gt; c8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c8”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7320320" y="35149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7758198" y="39068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2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12549A-F9DE-4F5A-8522-217B7A52EC79}"/>
              </a:ext>
            </a:extLst>
          </p:cNvPr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77D862-3673-4814-A1D2-17A87A45E25D}"/>
              </a:ext>
            </a:extLst>
          </p:cNvPr>
          <p:cNvSpPr txBox="1"/>
          <p:nvPr/>
        </p:nvSpPr>
        <p:spPr>
          <a:xfrm>
            <a:off x="1692086" y="947410"/>
            <a:ext cx="7366000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SSH key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的生成与使用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仓库的创建与关联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文件的暂存与提交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文件的上传、撤销与删除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分支的创建与删除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分支的合并与变基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87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执行前最后手动切换确认一次分支，以防操在别的分支进行操作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c9_content &gt;&gt; c9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c9”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8179407" y="352234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8611189" y="392239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40EC9D9-B62B-4264-9281-33547C1B967F}"/>
              </a:ext>
            </a:extLst>
          </p:cNvPr>
          <p:cNvSpPr/>
          <p:nvPr/>
        </p:nvSpPr>
        <p:spPr>
          <a:xfrm>
            <a:off x="8370150" y="42799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D2A8B09-F8A9-418A-A8D3-A83F8CD07DDC}"/>
              </a:ext>
            </a:extLst>
          </p:cNvPr>
          <p:cNvCxnSpPr>
            <a:cxnSpLocks/>
          </p:cNvCxnSpPr>
          <p:nvPr/>
        </p:nvCxnSpPr>
        <p:spPr>
          <a:xfrm flipH="1">
            <a:off x="8128682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7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 strike="sngStrike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--online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指定显示在一行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branch2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a5c6f3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c10_content &gt;&gt;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c10”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78871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0752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19291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547285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19291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499090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4987921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17525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183864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09411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1636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791977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147992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43935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6887746" y="378428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6412737" y="3387663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67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c11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7919274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813464D-05B6-40FD-84DF-F6FA6B7B3E7A}"/>
              </a:ext>
            </a:extLst>
          </p:cNvPr>
          <p:cNvSpPr/>
          <p:nvPr/>
        </p:nvSpPr>
        <p:spPr>
          <a:xfrm>
            <a:off x="754695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8FABF08-F275-415B-BDC9-40901FC99F85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>
            <a:off x="7304978" y="4398799"/>
            <a:ext cx="2419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7830440" y="382978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7408525" y="342849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28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撤销提交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的操作（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区别于删除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2C6A5B-0D41-4A5C-9A8E-F0C1058B4A33}"/>
              </a:ext>
            </a:extLst>
          </p:cNvPr>
          <p:cNvSpPr txBox="1"/>
          <p:nvPr/>
        </p:nvSpPr>
        <p:spPr>
          <a:xfrm>
            <a:off x="676086" y="699760"/>
            <a:ext cx="619410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–r –f c11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c10_content &gt;&gt;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c10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c10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master:master  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055A33A-A27F-4FE9-BDBF-AA334F8AD474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E19254D4-6BF9-45EF-8825-540D1463D666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E69B99A-1E1D-4B29-BE44-E8ED1826DF70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B2941DD-395A-4D1C-9C9B-DF09FA9AD7B4}"/>
              </a:ext>
            </a:extLst>
          </p:cNvPr>
          <p:cNvCxnSpPr>
            <a:cxnSpLocks/>
            <a:stCxn id="89" idx="1"/>
            <a:endCxn id="85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5BBEFB4-BA3B-41AC-8A0C-50D8DDBF9B1E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D2F0B89-0C79-4B21-B6ED-166539389F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F913284D-28E0-4921-899A-4881A214C4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390E8A6-FE28-407D-BF27-3519585870DF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4C7D2FD7-74CD-4E11-B115-E060A31841F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92D9C4A-3600-4264-9CE8-0842BBF8F467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08FEB3D-E28E-4D73-A4BA-133AC27AF963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9B884CD-0E87-407F-840A-21A6876C3DB0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97D4F630-C3A8-40AF-AC30-552934734B99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4D11B220-388B-46DC-AA8E-FF5141B1F975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F043AA93-E9FE-423E-BFC6-04F82DE87F83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692B9C5-D6DB-46AF-AA66-FC311993B107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A025D725-CFC9-42FF-ADA4-FA4225FEF396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34397B44-5DA2-46A2-B29A-4FCA39D238CE}"/>
              </a:ext>
            </a:extLst>
          </p:cNvPr>
          <p:cNvCxnSpPr>
            <a:cxnSpLocks/>
            <a:stCxn id="97" idx="1"/>
            <a:endCxn id="92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45DD9E0-8BAE-4BDC-A3CF-4DCFFD3EC9A6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A014FC29-CF4A-4A10-A26A-EF2CECE75C37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C60B7DDA-D7B7-4547-8A85-18C53AE86003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FD78C5A-6971-4AEE-8ADE-6E11BBB77AFB}"/>
              </a:ext>
            </a:extLst>
          </p:cNvPr>
          <p:cNvCxnSpPr>
            <a:cxnSpLocks/>
            <a:stCxn id="103" idx="1"/>
            <a:endCxn id="101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箭头: 下 104">
            <a:extLst>
              <a:ext uri="{FF2B5EF4-FFF2-40B4-BE49-F238E27FC236}">
                <a16:creationId xmlns:a16="http://schemas.microsoft.com/office/drawing/2014/main" id="{9069387D-AE8B-4C04-98E6-78CEF22BA2C1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98D0FDCC-922E-4DDF-A5AC-B5195DB4402E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EE3DCBDE-C208-489C-A2DA-35EDF3D5C4FE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65E343E8-6DEA-4AC2-B686-BEFF2461F628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6C429EE-92CE-41AD-80DE-8516C95AC419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B1642A1C-85B8-4601-B584-1279EF956E7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D2377146-DB0C-4455-83F2-CCAB71E14155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2BEF5A63-C65A-4664-BE75-350405358DE2}"/>
              </a:ext>
            </a:extLst>
          </p:cNvPr>
          <p:cNvCxnSpPr>
            <a:cxnSpLocks/>
            <a:stCxn id="111" idx="1"/>
            <a:endCxn id="99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头: 下 112">
            <a:extLst>
              <a:ext uri="{FF2B5EF4-FFF2-40B4-BE49-F238E27FC236}">
                <a16:creationId xmlns:a16="http://schemas.microsoft.com/office/drawing/2014/main" id="{69E622D3-E5B8-4DC3-A923-BAEFC3260CD4}"/>
              </a:ext>
            </a:extLst>
          </p:cNvPr>
          <p:cNvSpPr/>
          <p:nvPr/>
        </p:nvSpPr>
        <p:spPr>
          <a:xfrm>
            <a:off x="6887746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5F78956-483B-46A5-B661-965004123067}"/>
              </a:ext>
            </a:extLst>
          </p:cNvPr>
          <p:cNvSpPr/>
          <p:nvPr/>
        </p:nvSpPr>
        <p:spPr>
          <a:xfrm>
            <a:off x="6412737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2AE62D5-0FE6-42B5-B4E8-28BF12EDF9A1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B79838F3-ABF8-4085-B87C-282C0163779C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41CE66-31D7-4CF3-8009-DA084D0654E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B870DC-2638-4A5F-AECB-D847DBD9C5F5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2B8C56-1B1E-48EA-AD5F-4FE5A1740FA8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5944730-375C-4135-B4C3-C4BE9293004F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9DE194D-EA16-48C1-AD04-E18BE915E943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C5AC8FAD-7C03-4F39-B949-DAFA3CCC896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717C5B8-3670-4B6B-9F34-BB3C6D62DC6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DCB17B2-BA84-4F8F-A0B7-F206D25FD7F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244B5F-5A4E-44FF-BCC3-EAF4FD36C424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1C76F2-A5F6-4D8B-A730-8293B514CECE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2FCE98D-B182-4074-9A31-AAF7B78C141A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60E9DA-1DD4-4F8B-AFE4-0AEDE1D588B7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370BDAA-1371-4A4D-99B2-9BA276A37858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5B5421-A2E3-4521-A518-F5D55D14C5C4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3CA28F8-8C41-4D19-B19A-583418E1651E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5DA7907-6CD6-4279-A727-3D604596EC3F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3782BB-B59E-419C-BE21-2F4D03777C0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C39F654-86B1-4634-B53A-65011417FA13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92EB8BB-6612-403E-BE72-0B5DC652C38A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36546D-50C6-4B61-8688-C2BFACF85B8F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D5EEBC4-EFC4-457A-AA97-C5C2684D1C9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B0DEE4A-0174-49E6-88D3-262BBF915628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486AD60-5CB4-48CC-8A39-0B66EB18C7D2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FEADFEA-7BDB-4DE7-A6E2-0B5DDAC6FD17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FCF353F-CD6C-42DE-A5DD-A1D2A2FA160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6CAEC9E-C219-4668-985F-DE16B3B4AD4D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E5AB222-303A-4254-BE62-2117B3DECE93}"/>
              </a:ext>
            </a:extLst>
          </p:cNvPr>
          <p:cNvSpPr/>
          <p:nvPr/>
        </p:nvSpPr>
        <p:spPr>
          <a:xfrm>
            <a:off x="565328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7D4D486-94E7-4DEC-80E1-534C8E840176}"/>
              </a:ext>
            </a:extLst>
          </p:cNvPr>
          <p:cNvCxnSpPr>
            <a:cxnSpLocks/>
            <a:stCxn id="32" idx="1"/>
            <a:endCxn id="19" idx="0"/>
          </p:cNvCxnSpPr>
          <p:nvPr/>
        </p:nvCxnSpPr>
        <p:spPr>
          <a:xfrm flipH="1">
            <a:off x="5153851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下 33">
            <a:extLst>
              <a:ext uri="{FF2B5EF4-FFF2-40B4-BE49-F238E27FC236}">
                <a16:creationId xmlns:a16="http://schemas.microsoft.com/office/drawing/2014/main" id="{C44FD332-328A-40C0-975A-C7AF9AC61905}"/>
              </a:ext>
            </a:extLst>
          </p:cNvPr>
          <p:cNvSpPr/>
          <p:nvPr/>
        </p:nvSpPr>
        <p:spPr>
          <a:xfrm>
            <a:off x="5936770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E0DDBE8-CBC4-4800-B72C-7A0077AF9E1B}"/>
              </a:ext>
            </a:extLst>
          </p:cNvPr>
          <p:cNvSpPr/>
          <p:nvPr/>
        </p:nvSpPr>
        <p:spPr>
          <a:xfrm>
            <a:off x="5461761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7E9D633-F5C2-4C7F-8187-39FF4F9E3D8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83E1707-2B69-4B67-8DBF-BBFA50C2A615}"/>
              </a:ext>
            </a:extLst>
          </p:cNvPr>
          <p:cNvCxnSpPr>
            <a:cxnSpLocks/>
            <a:stCxn id="36" idx="0"/>
            <a:endCxn id="32" idx="3"/>
          </p:cNvCxnSpPr>
          <p:nvPr/>
        </p:nvCxnSpPr>
        <p:spPr>
          <a:xfrm flipH="1" flipV="1">
            <a:off x="6354002" y="4398799"/>
            <a:ext cx="2354162" cy="448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8122288-1EDF-4D7D-8513-770F51F2C147}"/>
              </a:ext>
            </a:extLst>
          </p:cNvPr>
          <p:cNvCxnSpPr>
            <a:cxnSpLocks/>
            <a:stCxn id="36" idx="1"/>
            <a:endCxn id="28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8820768-643A-4050-A79E-E9A5DD27014E}"/>
              </a:ext>
            </a:extLst>
          </p:cNvPr>
          <p:cNvSpPr txBox="1"/>
          <p:nvPr/>
        </p:nvSpPr>
        <p:spPr>
          <a:xfrm>
            <a:off x="676086" y="699760"/>
            <a:ext cx="1138180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并入到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（前提是测试好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还存在，所以仍需要删除远程和本地的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-d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分支，此时会提示没有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fully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，则使用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–D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强制删除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--delete branch2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分支，或者可以写成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:branch2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，意思是用空分支取代原分值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2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707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 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到远程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142AB324-1351-473F-8048-0944B899FC65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59516B99-A139-451E-A548-163B537A98A2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stCxn id="74" idx="1"/>
            <a:endCxn id="63" idx="0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5611A1C-9679-4288-837A-C62D46E8721F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branch3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23r3dc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0445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8184256" y="409780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8645690" y="449113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9314462" y="559698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E46D0ECC-2909-4033-9EA9-ABE3414E87B2}"/>
              </a:ext>
            </a:extLst>
          </p:cNvPr>
          <p:cNvSpPr/>
          <p:nvPr/>
        </p:nvSpPr>
        <p:spPr>
          <a:xfrm rot="10800000">
            <a:off x="9746244" y="523357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4DEB149-77F3-4A52-B27B-E05152BF97B9}"/>
              </a:ext>
            </a:extLst>
          </p:cNvPr>
          <p:cNvSpPr txBox="1"/>
          <p:nvPr/>
        </p:nvSpPr>
        <p:spPr>
          <a:xfrm>
            <a:off x="676086" y="699760"/>
            <a:ext cx="11381802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rebase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还存在，确认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无误后，快进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之后，仍需要手动删除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C1548386-3684-4F49-9041-D0EDE7104FDE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8C3B486B-85C5-401E-A2DA-045824F6A8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下 71">
            <a:extLst>
              <a:ext uri="{FF2B5EF4-FFF2-40B4-BE49-F238E27FC236}">
                <a16:creationId xmlns:a16="http://schemas.microsoft.com/office/drawing/2014/main" id="{92F09EE4-42D6-447E-9EE6-1E7500435570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E3292F3-76F5-44C9-8F60-D9FA1BCBA549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B831E90A-C1ED-492E-A1C6-4413907772E2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18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27A43E8-2D79-437F-8F03-BC9DF94974D7}"/>
              </a:ext>
            </a:extLst>
          </p:cNvPr>
          <p:cNvSpPr/>
          <p:nvPr/>
        </p:nvSpPr>
        <p:spPr>
          <a:xfrm>
            <a:off x="9318859" y="408825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8059089-4013-40A3-BD8D-6AFA4E36E8D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F898E8C-3FA6-4ABC-AA93-33D1AD5671C3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9954B28-C4C2-453E-A95B-3C93E1A3FC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2709865-8AF2-4EE5-9D19-9F0119888572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83A24133-23A0-4D3F-8E94-60B071760BA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56E0014-837A-4F39-9776-069777015AAA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BA5E4CA-E011-4340-BD57-0C94127A4C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3D124F8-1E39-4AFD-BD3D-4A117516E50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E848D7-B899-42E2-8C67-0F36BD657A66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73370B9-2F5E-49A7-9343-10E43E70B016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42B169DA-573A-41E8-AA25-DF97022EE2E2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FCFFDC6-69B6-47AA-B5C9-67BA24012B6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7F891EF-2FF6-47C4-BC4F-550D0778645C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005EFD9-8AA9-4952-AEC5-9A89648B990B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0908A96-F4BA-4C09-BD59-C2B841B88261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27C9A76-9950-4361-B297-9DAB4AF302D0}"/>
              </a:ext>
            </a:extLst>
          </p:cNvPr>
          <p:cNvCxnSpPr>
            <a:cxnSpLocks/>
            <a:stCxn id="51" idx="1"/>
            <a:endCxn id="46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DA1556E-94BB-47DB-BAD0-8DE8FBF8D626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EEF7780-05F9-4269-85FF-29BB5FAA0621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89077C4-0FF8-4DD2-93FA-34B2F00CC9B7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1EE0478-CA53-4240-920F-C135068AE190}"/>
              </a:ext>
            </a:extLst>
          </p:cNvPr>
          <p:cNvCxnSpPr>
            <a:cxnSpLocks/>
            <a:stCxn id="57" idx="1"/>
            <a:endCxn id="55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箭头: 下 58">
            <a:extLst>
              <a:ext uri="{FF2B5EF4-FFF2-40B4-BE49-F238E27FC236}">
                <a16:creationId xmlns:a16="http://schemas.microsoft.com/office/drawing/2014/main" id="{94EA6421-5310-48BA-B789-68F0B837378B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ADB918C-CE3C-4D25-A526-3DE49D6FE9B7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249C9A6-23CD-4C57-BE9B-66C9A3AB8A86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F163EBB-2CC2-42C1-821D-7C0E0DC9D205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6959F78-35B5-4536-85D1-4A7EB74FE21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DB0CE67-8D64-4ED1-9C7D-55EF4F49564F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AC1C359-7C10-4489-B5BE-9D7F58C619A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973E70-DF0B-4FDA-A2B2-ECE5B6C1F6DF}"/>
              </a:ext>
            </a:extLst>
          </p:cNvPr>
          <p:cNvCxnSpPr>
            <a:cxnSpLocks/>
            <a:stCxn id="65" idx="1"/>
            <a:endCxn id="62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DE88688-7AEA-4A7A-8B2D-283BAD54F672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箭头: 下 67">
            <a:extLst>
              <a:ext uri="{FF2B5EF4-FFF2-40B4-BE49-F238E27FC236}">
                <a16:creationId xmlns:a16="http://schemas.microsoft.com/office/drawing/2014/main" id="{7EB774C4-6EED-48B5-9CC1-A309960EB735}"/>
              </a:ext>
            </a:extLst>
          </p:cNvPr>
          <p:cNvSpPr/>
          <p:nvPr/>
        </p:nvSpPr>
        <p:spPr>
          <a:xfrm>
            <a:off x="9750641" y="448379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8755563-1592-4A5C-B029-E2BF7A9C0418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B0136B7-B67D-46BB-8095-F41DA470062F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22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65D6C6F-AD1F-4B63-9F87-355D81D090D1}"/>
              </a:ext>
            </a:extLst>
          </p:cNvPr>
          <p:cNvSpPr/>
          <p:nvPr/>
        </p:nvSpPr>
        <p:spPr>
          <a:xfrm>
            <a:off x="10350615" y="408094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BDA7229-310B-4574-9512-F18CF8E9A3C9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10E8CA9-579E-4311-8D3D-523D000B85C8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1CF6215-5178-4012-85D8-478B708320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359D558-B085-4007-96CB-11BEF8FC160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AB6066DE-BC79-48C1-AE1E-06F34F34A1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8B89DEC3-BB42-498B-A789-4E9365711D20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6BE26D-F8B5-4AF4-9B7C-28DD9203D2E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792EF87-40CA-4123-99B4-21D5DB47E243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A9D47AD-4B55-4581-B13A-8820A7DDA94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E44BCA-6D54-4EA4-8ED7-6BA5689AB6A3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4A61F12F-2BBA-4D3B-9E28-C2E7EC39E90B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6E52FF90-8D60-48A7-A418-FBFE14AAF6A9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5B7B61D-C040-49AD-AEB9-8FF58376E50D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099D54A-0947-4BA9-A0E8-41A7C46C74D2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77763F1-F19F-409B-BC14-3615BA15258B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5EDA58F-78CA-4C43-8445-20A27404FBF9}"/>
              </a:ext>
            </a:extLst>
          </p:cNvPr>
          <p:cNvCxnSpPr>
            <a:cxnSpLocks/>
            <a:stCxn id="49" idx="1"/>
            <a:endCxn id="44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8D6E7C5-AE73-4CF7-9971-C1AFE4FCAA8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A4C1BE6-21BC-48E9-942A-20204CD5C434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0F0EA4C-EF02-4895-806B-1642104E9A74}"/>
              </a:ext>
            </a:extLst>
          </p:cNvPr>
          <p:cNvSpPr/>
          <p:nvPr/>
        </p:nvSpPr>
        <p:spPr>
          <a:xfrm>
            <a:off x="10547600" y="484169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3EFF50E-5CAB-46A5-9452-2D4C180362E2}"/>
              </a:ext>
            </a:extLst>
          </p:cNvPr>
          <p:cNvCxnSpPr>
            <a:cxnSpLocks/>
            <a:stCxn id="55" idx="1"/>
            <a:endCxn id="67" idx="3"/>
          </p:cNvCxnSpPr>
          <p:nvPr/>
        </p:nvCxnSpPr>
        <p:spPr>
          <a:xfrm flipH="1">
            <a:off x="10244897" y="5037635"/>
            <a:ext cx="3027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7B7DE47-2400-4255-8848-8D0FB576912C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396EDD5-9E34-4F39-A8FA-E3EB88657E03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BA9AD7F-E548-4909-AE10-347445B51B8B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50AC479-5BAE-41C4-9837-2116EFE973E8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CCECD2C-8A07-4EEF-A689-FCED56D267F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7DAB140-AE16-44E6-8D13-8A0DE97FEE48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1BD3B43-FB13-42B8-9096-72C8595F65E3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箭头: 下 65">
            <a:extLst>
              <a:ext uri="{FF2B5EF4-FFF2-40B4-BE49-F238E27FC236}">
                <a16:creationId xmlns:a16="http://schemas.microsoft.com/office/drawing/2014/main" id="{8E138DED-47FC-4824-B572-388AF5798F4C}"/>
              </a:ext>
            </a:extLst>
          </p:cNvPr>
          <p:cNvSpPr/>
          <p:nvPr/>
        </p:nvSpPr>
        <p:spPr>
          <a:xfrm>
            <a:off x="10782397" y="44801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4E04ABF-19CC-4D25-86AF-62C428DD68C1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76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095290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user.name “John Doe”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user.email johndoe@example.com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设置用户邮箱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–list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查看配置信息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core.editor emacs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设置文本编辑器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merge.tool vimdiff   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配置差异分析工具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-r -D origin/dev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删除远程分支（适用于其他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–a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查看全部分支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只查看远程分支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查找资料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--prune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三者异同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--set-upstream origin new_branch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为默认的主机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-o alias_name https://github.com/Neverland1026/GithubTutorial.git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重命名默认主机名称（不再是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查看尚未暂存的文件更新了哪些部分，比较的是工作目录中当前文件和暂存区域快照之间的差异，也就是修改之后还没有暂存起来的变化内容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–cached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查看已经暂存起来的文件和上次提交时的快照之间的差异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-p -2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选项展开显示每次提交的内容差异，用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则仅显示最近的两次更新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reset HEAD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取消已经暂存的文件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--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取消对文件的修改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rename pb paul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远程仓库的重命名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66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0" y="1326270"/>
            <a:ext cx="9782175" cy="520618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网站链接：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https://git-scm.com/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4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叙述中未使用到的命令（续）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fetch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查找资料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三者异同（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fetch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的时候只是将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，但是并没有在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tag -a v1.4 –m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‘my version 1.4’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新建含附注的标签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show v1.4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查看标签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忽略某些文件的使用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.gitignore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设置忽略项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此为注释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忽略所有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结尾的文件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除外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仅仅忽略项目根目录下的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subdir/TODO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目录下的所有文件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doc/notes.txt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doc/server/arch.txt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目录下所有扩展名为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doc/**/*.txt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69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579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6" y="1156471"/>
            <a:ext cx="3467594" cy="2689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56" y="1156471"/>
            <a:ext cx="3467593" cy="2689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85" y="1161704"/>
            <a:ext cx="3467592" cy="268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26" y="4054533"/>
            <a:ext cx="3472518" cy="269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556" y="4054534"/>
            <a:ext cx="3472518" cy="2693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259" y="4054534"/>
            <a:ext cx="3472518" cy="26931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C55675-1759-481E-913C-C4407F28FF53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安装注意事项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98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68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Git-Tutorial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工作空间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177C26-476B-4F94-8C30-FF5B486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91" y="1779305"/>
            <a:ext cx="7602057" cy="4627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D4EB66-76C4-4A66-B1F1-4D58169A72C2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目的：设置本地工作目录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操作：手动创建一个新文件夹，命名为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Github-Tutorial</a:t>
            </a:r>
          </a:p>
        </p:txBody>
      </p:sp>
    </p:spTree>
    <p:extLst>
      <p:ext uri="{BB962C8B-B14F-4D97-AF65-F5344CB8AC3E}">
        <p14:creationId xmlns:p14="http://schemas.microsoft.com/office/powerpoint/2010/main" val="244990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F93992-6D92-4E2D-B063-6C989468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" y="1633728"/>
            <a:ext cx="5492142" cy="46756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01507-FBEF-4B85-B4E0-94D92CB7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111" y="1633728"/>
            <a:ext cx="6080189" cy="4675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253E7C-6660-4FC9-A5F2-8EB8E19D7D2B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目的：创建一个远程仓库，稍后和本地仓库进行合并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操作：注册并登陆自己的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账号，然后返回自己的主界面，创建一个新的仓库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9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E82599-1F04-4859-A2F4-D8F9A791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87" y="1426987"/>
            <a:ext cx="7500937" cy="5115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15EE88-6E0E-4990-917E-58579C0945AB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创建完成后的界面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0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23540-B7B0-4DE1-8541-B5BA8C24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8" y="1656196"/>
            <a:ext cx="6292134" cy="38302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85373-2526-4DB7-AA1A-CABDE7B5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70" y="2671491"/>
            <a:ext cx="7151172" cy="39490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92C3B-859D-4AE1-8943-9B9324881DE1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目的：在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后才能拥有读写远程仓库的权限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操作：在工作目录右键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 Bash Here</a:t>
            </a:r>
          </a:p>
        </p:txBody>
      </p:sp>
    </p:spTree>
    <p:extLst>
      <p:ext uri="{BB962C8B-B14F-4D97-AF65-F5344CB8AC3E}">
        <p14:creationId xmlns:p14="http://schemas.microsoft.com/office/powerpoint/2010/main" val="359493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7BF89-B9D1-4550-AEDA-F2199D0B055D}"/>
              </a:ext>
            </a:extLst>
          </p:cNvPr>
          <p:cNvSpPr txBox="1"/>
          <p:nvPr/>
        </p:nvSpPr>
        <p:spPr>
          <a:xfrm>
            <a:off x="676086" y="699760"/>
            <a:ext cx="1098556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命令行执行：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~/.ssh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.ssh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新建一个密钥，或者写成 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-t rsa -C“my-key”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列出当前目录下的文件和文件夹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cat id_rsa.pub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查看公钥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操作：鼠标选中该公钥，右键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214B-C1B3-4A61-A53A-9A3B236E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68" y="2924582"/>
            <a:ext cx="10176064" cy="36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1174</Words>
  <Application>Microsoft Office PowerPoint</Application>
  <PresentationFormat>宽屏</PresentationFormat>
  <Paragraphs>407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刘宇</cp:lastModifiedBy>
  <cp:revision>117</cp:revision>
  <dcterms:created xsi:type="dcterms:W3CDTF">2018-10-01T03:15:28Z</dcterms:created>
  <dcterms:modified xsi:type="dcterms:W3CDTF">2018-10-02T05:32:27Z</dcterms:modified>
</cp:coreProperties>
</file>